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ebm" ContentType="video/webm"/>
  <Default Extension="wav" ContentType="audio/x-wav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36" Type="http://schemas.openxmlformats.org/officeDocument/2006/relationships/viewProps" Target="viewProps.xml" /><Relationship Id="rId3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webm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wav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wav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wav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wav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wav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wav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wav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wav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wav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wav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UNIVERSIDADE</a:t>
            </a:r>
            <a:r>
              <a:rPr/>
              <a:t> </a:t>
            </a:r>
            <a:r>
              <a:rPr/>
              <a:t>FEDERAL</a:t>
            </a:r>
            <a:r>
              <a:rPr/>
              <a:t> </a:t>
            </a:r>
            <a:r>
              <a:rPr/>
              <a:t>FLUMINENSE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ESCOLA DE ENGENHARIA</a:t>
            </a:r>
          </a:p>
          <a:p>
            <a:pPr lvl="0" marL="0" indent="0">
              <a:buNone/>
            </a:pPr>
            <a:r>
              <a:rPr/>
              <a:t>PROGRAMA DE PÓS-GRADUAÇÃO EM ENGENHARIA DE PRODUÇÃO</a:t>
            </a:r>
          </a:p>
          <a:p>
            <a:pPr lvl="0" marL="0" indent="0">
              <a:buNone/>
            </a:pPr>
            <a:r>
              <a:rPr b="1"/>
              <a:t>Redes Neurais Aplicadas à Modelagem de Instrumentos Acústicos para Síntese Sonora em Tempo Real</a:t>
            </a:r>
          </a:p>
          <a:p>
            <a:pPr lvl="0" marL="0" indent="0">
              <a:buNone/>
            </a:pPr>
            <a:r>
              <a:rPr/>
              <a:t>Carlos Tarjano</a:t>
            </a:r>
          </a:p>
          <a:p>
            <a:pPr lvl="0" marL="0" indent="0">
              <a:buNone/>
            </a:pPr>
            <a:r>
              <a:rPr/>
              <a:t>Orientador: Prof. Dr. Valdecy Pereira</a:t>
            </a:r>
          </a:p>
          <a:p>
            <a:pPr lvl="0" marL="0" indent="0">
              <a:buNone/>
            </a:pPr>
            <a:r>
              <a:rPr/>
              <a:t>Niterói, 31 / 07 / 2018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Referencial</a:t>
            </a:r>
            <a:r>
              <a:rPr/>
              <a:t> </a:t>
            </a:r>
            <a:r>
              <a:rPr/>
              <a:t>Teórico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Decaimento: domínio da frequência x domínio do tempo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ourierDec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600200"/>
            <a:ext cx="727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Decaimentos: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simples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compostas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Busca de amostras sonoras:</a:t>
            </a:r>
          </a:p>
          <a:p>
            <a:pPr lvl="0" marL="0" indent="0">
              <a:buNone/>
            </a:pPr>
            <a:r>
              <a:rPr/>
              <a:t>Variedade, Qualidade, Licença, Organização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Investigação dos modelos tradicionais</a:t>
            </a:r>
          </a:p>
          <a:p>
            <a:pPr lvl="0" marL="0" indent="0">
              <a:buNone/>
            </a:pPr>
            <a:r>
              <a:rPr/>
              <a:t>Implementação e análise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Domínio do tempo:</a:t>
            </a:r>
          </a:p>
          <a:p>
            <a:pPr lvl="0" marL="0" indent="0">
              <a:buNone/>
            </a:pPr>
            <a:r>
              <a:rPr/>
              <a:t>Redes Densas – Grid Search (Arquitetura, Função de ativação, Função de Otimização)</a:t>
            </a:r>
          </a:p>
          <a:p>
            <a:pPr lvl="0" marL="0" indent="0">
              <a:buNone/>
            </a:pPr>
            <a:r>
              <a:rPr/>
              <a:t>Redes Recorrentes + Convolução alisada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Domínio da Frequência:</a:t>
            </a:r>
          </a:p>
          <a:p>
            <a:pPr lvl="0" marL="0" indent="0">
              <a:buNone/>
            </a:pPr>
            <a:r>
              <a:rPr/>
              <a:t>Busca por representações simplificadas</a:t>
            </a:r>
          </a:p>
          <a:p>
            <a:pPr lvl="0" marL="0" indent="0">
              <a:buNone/>
            </a:pPr>
            <a:r>
              <a:rPr/>
              <a:t>Aplicação direta de redes Densas | Aplicação fisicamente informada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#</a:t>
                      </a:r>
                      <a:r>
                        <a:rPr/>
                        <a:t> </a:t>
                      </a:r>
                      <a:r>
                        <a:rPr/>
                        <a:t>Metodologia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Modelos</a:t>
                      </a:r>
                      <a:r>
                        <a:rPr/>
                        <a:t> </a:t>
                      </a:r>
                      <a:r>
                        <a:rPr/>
                        <a:t>Tradicionais:</a:t>
                      </a:r>
                      <a:r>
                        <a:rPr/>
                        <a:t> </a:t>
                      </a:r>
                      <a:r>
                        <a:rPr/>
                        <a:t>Digital</a:t>
                      </a:r>
                      <a:r>
                        <a:rPr/>
                        <a:t> </a:t>
                      </a:r>
                      <a:r>
                        <a:rPr/>
                        <a:t>Waveguide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Digital</a:t>
                      </a:r>
                      <a:r>
                        <a:rPr/>
                        <a:t> </a:t>
                      </a:r>
                      <a:r>
                        <a:rPr/>
                        <a:t>Waveguide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Amostra:</a:t>
                      </a:r>
                      <a:r>
                        <a:rPr/>
                        <a:t> </a:t>
                      </a:r>
                      <a:r>
                        <a:rPr/>
                        <a:t>440</a:t>
                      </a:r>
                      <a:r>
                        <a:rPr/>
                        <a:t> </a:t>
                      </a:r>
                      <a:r>
                        <a:rPr/>
                        <a:t>Hz,</a:t>
                      </a:r>
                      <a:r>
                        <a:rPr/>
                        <a:t> </a:t>
                      </a:r>
                      <a:r>
                        <a:rPr/>
                        <a:t>pluck</a:t>
                      </a:r>
                      <a:r>
                        <a:rPr/>
                        <a:t> </a:t>
                      </a:r>
                      <a:r>
                        <a:rPr/>
                        <a:t>0.1,</a:t>
                      </a:r>
                      <a:r>
                        <a:rPr/>
                        <a:t> </a:t>
                      </a:r>
                      <a:r>
                        <a:rPr/>
                        <a:t>pick</a:t>
                      </a:r>
                      <a:r>
                        <a:rPr/>
                        <a:t> </a:t>
                      </a:r>
                      <a:r>
                        <a:rPr/>
                        <a:t>0.1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Amostra:</a:t>
                      </a:r>
                      <a:r>
                        <a:rPr/>
                        <a:t> </a:t>
                      </a:r>
                      <a:r>
                        <a:rPr/>
                        <a:t>440</a:t>
                      </a:r>
                      <a:r>
                        <a:rPr/>
                        <a:t> </a:t>
                      </a:r>
                      <a:r>
                        <a:rPr/>
                        <a:t>Hz,</a:t>
                      </a:r>
                      <a:r>
                        <a:rPr/>
                        <a:t> </a:t>
                      </a:r>
                      <a:r>
                        <a:rPr/>
                        <a:t>pluck</a:t>
                      </a:r>
                      <a:r>
                        <a:rPr/>
                        <a:t> </a:t>
                      </a:r>
                      <a:r>
                        <a:rPr/>
                        <a:t>0.5,</a:t>
                      </a:r>
                      <a:r>
                        <a:rPr/>
                        <a:t> </a:t>
                      </a:r>
                      <a:r>
                        <a:rPr/>
                        <a:t>pick</a:t>
                      </a:r>
                      <a:r>
                        <a:rPr/>
                        <a:t> </a:t>
                      </a:r>
                      <a:r>
                        <a:rPr/>
                        <a:t>0.5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Modelos</a:t>
            </a:r>
            <a:r>
              <a:rPr/>
              <a:t> </a:t>
            </a:r>
            <a:r>
              <a:rPr/>
              <a:t>Tradicionais:</a:t>
            </a:r>
            <a:r>
              <a:rPr/>
              <a:t> </a:t>
            </a:r>
            <a:r>
              <a:rPr/>
              <a:t>Diferenças</a:t>
            </a:r>
            <a:r>
              <a:rPr/>
              <a:t> </a:t>
            </a:r>
            <a:r>
              <a:rPr/>
              <a:t>Finitas</a:t>
            </a:r>
          </a:p>
        </p:txBody>
      </p:sp>
      <p:pic>
        <p:nvPicPr>
          <p:cNvPr descr="media/FiniteDifference.webm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Diferenças</a:t>
            </a:r>
            <a:r>
              <a:rPr/>
              <a:t> </a:t>
            </a:r>
            <a:r>
              <a:rPr/>
              <a:t>Finitas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D_440_Pluck_0-1_Pick_0-1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Amostra:</a:t>
            </a:r>
            <a:r>
              <a:rPr/>
              <a:t> </a:t>
            </a:r>
            <a:r>
              <a:rPr/>
              <a:t>440</a:t>
            </a:r>
            <a:r>
              <a:rPr/>
              <a:t> </a:t>
            </a:r>
            <a:r>
              <a:rPr/>
              <a:t>Hz,</a:t>
            </a:r>
            <a:r>
              <a:rPr/>
              <a:t> </a:t>
            </a:r>
            <a:r>
              <a:rPr/>
              <a:t>pluck</a:t>
            </a:r>
            <a:r>
              <a:rPr/>
              <a:t> </a:t>
            </a:r>
            <a:r>
              <a:rPr/>
              <a:t>0.1,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0.1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FD_440_Pluck_0-5_Pick_0-5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Amostra:</a:t>
            </a:r>
            <a:r>
              <a:rPr/>
              <a:t> </a:t>
            </a:r>
            <a:r>
              <a:rPr/>
              <a:t>440</a:t>
            </a:r>
            <a:r>
              <a:rPr/>
              <a:t> </a:t>
            </a:r>
            <a:r>
              <a:rPr/>
              <a:t>Hz,</a:t>
            </a:r>
            <a:r>
              <a:rPr/>
              <a:t> </a:t>
            </a:r>
            <a:r>
              <a:rPr/>
              <a:t>pluck</a:t>
            </a:r>
            <a:r>
              <a:rPr/>
              <a:t> </a:t>
            </a:r>
            <a:r>
              <a:rPr/>
              <a:t>0.5,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0.5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tempo:</a:t>
            </a:r>
          </a:p>
        </p:txBody>
      </p:sp>
      <p:pic>
        <p:nvPicPr>
          <p:cNvPr descr="media/smoothste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Convolução</a:t>
            </a:r>
            <a:r>
              <a:rPr/>
              <a:t> </a:t>
            </a:r>
            <a:r>
              <a:rPr/>
              <a:t>Alisada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#</a:t>
                      </a:r>
                      <a:r>
                        <a:rPr/>
                        <a:t> </a:t>
                      </a:r>
                      <a:r>
                        <a:rPr/>
                        <a:t>Resultados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Domínio</a:t>
                      </a:r>
                      <a:r>
                        <a:rPr/>
                        <a:t> </a:t>
                      </a:r>
                      <a:r>
                        <a:rPr/>
                        <a:t>do</a:t>
                      </a:r>
                      <a:r>
                        <a:rPr/>
                        <a:t> </a:t>
                      </a:r>
                      <a:r>
                        <a:rPr/>
                        <a:t>tempo: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Descontinuidades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Resultados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tempo:</a:t>
            </a:r>
          </a:p>
        </p:txBody>
      </p:sp>
      <p:pic>
        <p:nvPicPr>
          <p:cNvPr descr="media/1-1-1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Alvo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Objetivo: Elaborar um modelo baseado em ANNs para emulação de instrumentos em tempo real</a:t>
            </a:r>
          </a:p>
          <a:p>
            <a:pPr lvl="0" marL="0" indent="0">
              <a:buNone/>
            </a:pPr>
            <a:r>
              <a:rPr/>
              <a:t>Mapear o estado da arte da aplicação de ANNs em áreas correlatas</a:t>
            </a:r>
          </a:p>
          <a:p>
            <a:pPr lvl="0" marL="0" indent="0">
              <a:buNone/>
            </a:pPr>
            <a:r>
              <a:rPr/>
              <a:t>Mapear o estado da arte da modelagem acústica “tradicional”</a:t>
            </a:r>
          </a:p>
          <a:p>
            <a:pPr lvl="0" marL="0" indent="0">
              <a:buNone/>
            </a:pPr>
            <a:r>
              <a:rPr/>
              <a:t>Investigar o potencial de inclusão de teoria acústica na eficiência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Motivação:</a:t>
            </a:r>
          </a:p>
          <a:p>
            <a:pPr lvl="0" marL="0" indent="0">
              <a:buNone/>
            </a:pPr>
            <a:r>
              <a:rPr/>
              <a:t>ANNs aplicadas com sucesso em várias áreas</a:t>
            </a:r>
          </a:p>
          <a:p>
            <a:pPr lvl="0" marL="0" indent="0">
              <a:buNone/>
            </a:pPr>
            <a:r>
              <a:rPr/>
              <a:t>Estado da arte em áreas afins</a:t>
            </a:r>
          </a:p>
          <a:p>
            <a:pPr lvl="0" marL="0" indent="0">
              <a:buNone/>
            </a:pPr>
            <a:r>
              <a:rPr/>
              <a:t>Poucos trabalhos relacionados a síntese sonora via ANNs (nenhum em tempo real)</a:t>
            </a:r>
          </a:p>
          <a:p>
            <a:pPr lvl="0" marL="0" indent="0">
              <a:buNone/>
            </a:pPr>
            <a:r>
              <a:rPr/>
              <a:t>Indústria de DMI “estagnada” e hermética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beating_1.0_1.0_1.0_raw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Resultado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beating_1.0_1.0_1.0_alisado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Resultado</a:t>
            </a:r>
            <a:r>
              <a:rPr/>
              <a:t> </a:t>
            </a:r>
            <a:r>
              <a:rPr/>
              <a:t>Alisado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#</a:t>
                      </a:r>
                      <a:r>
                        <a:rPr/>
                        <a:t> </a:t>
                      </a:r>
                      <a:r>
                        <a:rPr/>
                        <a:t>Metodologia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Domínio</a:t>
                      </a:r>
                      <a:r>
                        <a:rPr/>
                        <a:t> </a:t>
                      </a:r>
                      <a:r>
                        <a:rPr/>
                        <a:t>da</a:t>
                      </a:r>
                      <a:r>
                        <a:rPr/>
                        <a:t> </a:t>
                      </a:r>
                      <a:r>
                        <a:rPr/>
                        <a:t>Frequência: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Método</a:t>
                      </a:r>
                      <a:r>
                        <a:rPr/>
                        <a:t> </a:t>
                      </a:r>
                      <a:r>
                        <a:rPr/>
                        <a:t>direto</a:t>
                      </a:r>
                      <a:r>
                        <a:rPr/>
                        <a:t> </a:t>
                      </a:r>
                      <a:r>
                        <a:rPr/>
                        <a:t>para</a:t>
                      </a:r>
                      <a:r>
                        <a:rPr/>
                        <a:t> </a:t>
                      </a:r>
                      <a:r>
                        <a:rPr/>
                        <a:t>sons</a:t>
                      </a:r>
                      <a:r>
                        <a:rPr/>
                        <a:t> </a:t>
                      </a:r>
                      <a:r>
                        <a:rPr/>
                        <a:t>mal</a:t>
                      </a:r>
                      <a:r>
                        <a:rPr/>
                        <a:t> </a:t>
                      </a:r>
                      <a:r>
                        <a:rPr/>
                        <a:t>comportados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Método</a:t>
                      </a:r>
                      <a:r>
                        <a:rPr/>
                        <a:t> </a:t>
                      </a:r>
                      <a:r>
                        <a:rPr/>
                        <a:t>fisicamente</a:t>
                      </a:r>
                      <a:r>
                        <a:rPr/>
                        <a:t> </a:t>
                      </a:r>
                      <a:r>
                        <a:rPr/>
                        <a:t>informado</a:t>
                      </a:r>
                      <a:r>
                        <a:rPr/>
                        <a:t> </a:t>
                      </a:r>
                      <a:r>
                        <a:rPr/>
                        <a:t>para</a:t>
                      </a:r>
                      <a:r>
                        <a:rPr/>
                        <a:t> </a:t>
                      </a:r>
                      <a:r>
                        <a:rPr/>
                        <a:t>sons</a:t>
                      </a:r>
                      <a:r>
                        <a:rPr/>
                        <a:t> </a:t>
                      </a:r>
                      <a:r>
                        <a:rPr/>
                        <a:t>harmônicos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Espectros</a:t>
                      </a:r>
                      <a:r>
                        <a:rPr/>
                        <a:t> </a:t>
                      </a:r>
                      <a:r>
                        <a:rPr/>
                        <a:t>de</a:t>
                      </a:r>
                      <a:r>
                        <a:rPr/>
                        <a:t> </a:t>
                      </a:r>
                      <a:r>
                        <a:rPr/>
                        <a:t>frequência:</a:t>
                      </a:r>
                      <a:r>
                        <a:rPr/>
                        <a:t> </a:t>
                      </a:r>
                      <a:r>
                        <a:rPr/>
                        <a:t>Não</a:t>
                      </a:r>
                      <a:r>
                        <a:rPr/>
                        <a:t> </a:t>
                      </a:r>
                      <a:r>
                        <a:rPr/>
                        <a:t>harmônico</a:t>
                      </a:r>
                      <a:r>
                        <a:rPr/>
                        <a:t> </a:t>
                      </a:r>
                      <a:r>
                        <a:rPr/>
                        <a:t>x</a:t>
                      </a:r>
                      <a:r>
                        <a:rPr/>
                        <a:t> </a:t>
                      </a:r>
                      <a:r>
                        <a:rPr/>
                        <a:t>harmônico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da</a:t>
            </a:r>
            <a:r>
              <a:rPr/>
              <a:t> </a:t>
            </a:r>
            <a:r>
              <a:rPr/>
              <a:t>Frequência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Método</a:t>
            </a:r>
            <a:r>
              <a:rPr/>
              <a:t> </a:t>
            </a:r>
            <a:r>
              <a:rPr/>
              <a:t>Direto: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caixa, contratempo,tambores - 120 008 neurons, 1.4 Mb.</a:t>
            </a:r>
          </a:p>
          <a:p>
            <a:pPr lvl="0" marL="0" indent="0">
              <a:buNone/>
            </a:pPr>
            <a:r>
              <a:rPr/>
              <a:t>pratos - 360 008 neurons, 9 Mb.</a:t>
            </a:r>
          </a:p>
          <a:p>
            <a:pPr lvl="0" marL="0" indent="0">
              <a:buNone/>
            </a:pPr>
            <a:r>
              <a:rPr/>
              <a:t>redes com uma camada oculta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caixa_centro_para_bordas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Dinâmica</a:t>
            </a:r>
            <a:r>
              <a:rPr/>
              <a:t> </a:t>
            </a:r>
            <a:r>
              <a:rPr/>
              <a:t>Caixa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Centro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Borda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contratempo_piano_para_forte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Dinâmica</a:t>
            </a:r>
            <a:r>
              <a:rPr/>
              <a:t> </a:t>
            </a:r>
            <a:r>
              <a:rPr/>
              <a:t>Contratempo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Fraco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Forte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#</a:t>
                      </a:r>
                      <a:r>
                        <a:rPr/>
                        <a:t> </a:t>
                      </a:r>
                      <a:r>
                        <a:rPr/>
                        <a:t>Metodologia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Domínio</a:t>
                      </a:r>
                      <a:r>
                        <a:rPr/>
                        <a:t> </a:t>
                      </a:r>
                      <a:r>
                        <a:rPr/>
                        <a:t>da</a:t>
                      </a:r>
                      <a:r>
                        <a:rPr/>
                        <a:t> </a:t>
                      </a:r>
                      <a:r>
                        <a:rPr/>
                        <a:t>Frequência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Método</a:t>
                      </a:r>
                      <a:r>
                        <a:rPr/>
                        <a:t> </a:t>
                      </a:r>
                      <a:r>
                        <a:rPr/>
                        <a:t>Fisicamente</a:t>
                      </a:r>
                      <a:r>
                        <a:rPr/>
                        <a:t> </a:t>
                      </a:r>
                      <a:r>
                        <a:rPr/>
                        <a:t>Informado: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Identificação</a:t>
                      </a:r>
                      <a:r>
                        <a:rPr/>
                        <a:t> </a:t>
                      </a:r>
                      <a:r>
                        <a:rPr/>
                        <a:t>de</a:t>
                      </a:r>
                      <a:r>
                        <a:rPr/>
                        <a:t> </a:t>
                      </a:r>
                      <a:r>
                        <a:rPr/>
                        <a:t>picos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Identificação</a:t>
                      </a:r>
                      <a:r>
                        <a:rPr/>
                        <a:t> </a:t>
                      </a:r>
                      <a:r>
                        <a:rPr/>
                        <a:t>de</a:t>
                      </a:r>
                      <a:r>
                        <a:rPr/>
                        <a:t> </a:t>
                      </a:r>
                      <a:r>
                        <a:rPr/>
                        <a:t>decaimentos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Redes:</a:t>
                      </a:r>
                      <a:r>
                        <a:rPr/>
                        <a:t> </a:t>
                      </a:r>
                      <a:r>
                        <a:rPr/>
                        <a:t>amplitudes</a:t>
                      </a:r>
                      <a:r>
                        <a:rPr/>
                        <a:t> </a:t>
                      </a:r>
                      <a:r>
                        <a:rPr/>
                        <a:t>e</a:t>
                      </a:r>
                      <a:r>
                        <a:rPr/>
                        <a:t> </a:t>
                      </a:r>
                      <a:r>
                        <a:rPr/>
                        <a:t>decaimentos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5</a:t>
                      </a:r>
                      <a:r>
                        <a:rPr/>
                        <a:t> </a:t>
                      </a:r>
                      <a:r>
                        <a:rPr/>
                        <a:t>301</a:t>
                      </a:r>
                      <a:r>
                        <a:rPr/>
                        <a:t> </a:t>
                      </a:r>
                      <a:r>
                        <a:rPr/>
                        <a:t>neurons,</a:t>
                      </a:r>
                      <a:r>
                        <a:rPr/>
                        <a:t> </a:t>
                      </a:r>
                      <a:r>
                        <a:rPr/>
                        <a:t>100kb</a:t>
                      </a:r>
                      <a:r>
                        <a:rPr/>
                        <a:t> </a:t>
                      </a:r>
                      <a:r>
                        <a:rPr/>
                        <a:t>|</a:t>
                      </a:r>
                      <a:r>
                        <a:rPr/>
                        <a:t> </a:t>
                      </a:r>
                      <a:r>
                        <a:rPr/>
                        <a:t>frequências</a:t>
                      </a:r>
                      <a:r>
                        <a:rPr/>
                        <a:t> </a:t>
                      </a:r>
                      <a:r>
                        <a:rPr/>
                        <a:t>261</a:t>
                      </a:r>
                      <a:r>
                        <a:rPr/>
                        <a:t> </a:t>
                      </a:r>
                      <a:r>
                        <a:rPr/>
                        <a:t>neurons,</a:t>
                      </a:r>
                      <a:r>
                        <a:rPr/>
                        <a:t> </a:t>
                      </a:r>
                      <a:r>
                        <a:rPr/>
                        <a:t>50</a:t>
                      </a:r>
                      <a:r>
                        <a:rPr/>
                        <a:t> </a:t>
                      </a:r>
                      <a:r>
                        <a:rPr/>
                        <a:t>kb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da</a:t>
            </a:r>
            <a:r>
              <a:rPr/>
              <a:t> </a:t>
            </a:r>
            <a:r>
              <a:rPr/>
              <a:t>Frequência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Método</a:t>
            </a:r>
            <a:r>
              <a:rPr/>
              <a:t> </a:t>
            </a:r>
            <a:r>
              <a:rPr/>
              <a:t>Fisicamente</a:t>
            </a:r>
            <a:r>
              <a:rPr/>
              <a:t> </a:t>
            </a:r>
            <a:r>
              <a:rPr/>
              <a:t>Informado:</a:t>
            </a:r>
          </a:p>
        </p:txBody>
      </p:sp>
      <p:pic>
        <p:nvPicPr>
          <p:cNvPr descr="media/piano_1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Amostra</a:t>
            </a:r>
            <a:r>
              <a:rPr/>
              <a:t> </a:t>
            </a:r>
            <a:r>
              <a:rPr/>
              <a:t>Piano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tecla</a:t>
            </a:r>
            <a:r>
              <a:rPr/>
              <a:t> </a:t>
            </a:r>
            <a:r>
              <a:rPr/>
              <a:t>01</a:t>
            </a:r>
            <a:r>
              <a:rPr/>
              <a:t> </a:t>
            </a:r>
            <a:r>
              <a:rPr/>
              <a:t>A0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piano_49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Amostra</a:t>
            </a:r>
            <a:r>
              <a:rPr/>
              <a:t> </a:t>
            </a:r>
            <a:r>
              <a:rPr/>
              <a:t>Piano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tecla</a:t>
            </a:r>
            <a:r>
              <a:rPr/>
              <a:t> </a:t>
            </a:r>
            <a:r>
              <a:rPr/>
              <a:t>49</a:t>
            </a:r>
            <a:r>
              <a:rPr/>
              <a:t> </a:t>
            </a:r>
            <a:r>
              <a:rPr/>
              <a:t>A4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piano_88.wav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Amostra</a:t>
            </a:r>
            <a:r>
              <a:rPr/>
              <a:t> </a:t>
            </a:r>
            <a:r>
              <a:rPr/>
              <a:t>Piano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tecla</a:t>
            </a:r>
            <a:r>
              <a:rPr/>
              <a:t> </a:t>
            </a:r>
            <a:r>
              <a:rPr/>
              <a:t>88</a:t>
            </a:r>
            <a:r>
              <a:rPr/>
              <a:t> </a:t>
            </a:r>
            <a:r>
              <a:rPr/>
              <a:t>C8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Escopo:</a:t>
            </a:r>
          </a:p>
          <a:p>
            <a:pPr lvl="0" marL="0" indent="0">
              <a:buNone/>
            </a:pPr>
            <a:r>
              <a:rPr/>
              <a:t>Emulação de instrumentos acústicos</a:t>
            </a:r>
          </a:p>
          <a:p>
            <a:pPr lvl="0" marL="0" indent="0">
              <a:buNone/>
            </a:pPr>
            <a:r>
              <a:rPr/>
              <a:t>Excitação impulsiva</a:t>
            </a:r>
          </a:p>
          <a:p>
            <a:pPr lvl="0" marL="0" indent="0">
              <a:buNone/>
            </a:pPr>
            <a:r>
              <a:rPr/>
              <a:t>Tempo real</a:t>
            </a:r>
          </a:p>
          <a:p>
            <a:pPr lvl="0" marL="0" indent="0">
              <a:buNone/>
            </a:pPr>
            <a:r>
              <a:rPr/>
              <a:t>Arquiteturas Neurais consolidadas na literatura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Metodologia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da</a:t>
            </a:r>
            <a:r>
              <a:rPr/>
              <a:t> </a:t>
            </a:r>
            <a:r>
              <a:rPr/>
              <a:t>Frequência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Final:</a:t>
            </a:r>
          </a:p>
        </p:txBody>
      </p:sp>
      <p:pic>
        <p:nvPicPr>
          <p:cNvPr descr="media/modelofin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Modelo</a:t>
            </a:r>
            <a:r>
              <a:rPr/>
              <a:t> </a:t>
            </a:r>
            <a:r>
              <a:rPr/>
              <a:t>final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#</a:t>
                      </a:r>
                      <a:r>
                        <a:rPr/>
                        <a:t> </a:t>
                      </a:r>
                      <a:r>
                        <a:rPr/>
                        <a:t>Metodologia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Domínio</a:t>
                      </a:r>
                      <a:r>
                        <a:rPr/>
                        <a:t> </a:t>
                      </a:r>
                      <a:r>
                        <a:rPr/>
                        <a:t>da</a:t>
                      </a:r>
                      <a:r>
                        <a:rPr/>
                        <a:t> </a:t>
                      </a:r>
                      <a:r>
                        <a:rPr/>
                        <a:t>Frequência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Modelo</a:t>
                      </a:r>
                      <a:r>
                        <a:rPr/>
                        <a:t> </a:t>
                      </a:r>
                      <a:r>
                        <a:rPr/>
                        <a:t>Final: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</a:t>
                      </a:r>
                      <a:r>
                        <a:rPr/>
                        <a:t> </a:t>
                      </a:r>
                      <a:r>
                        <a:rPr/>
                        <a:t>Hibrido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posição</a:t>
                      </a:r>
                      <a:r>
                        <a:rPr/>
                        <a:t> </a:t>
                      </a:r>
                      <a:r>
                        <a:rPr/>
                        <a:t>13</a:t>
                      </a:r>
                      <a:r>
                        <a:rPr/>
                        <a:t> </a:t>
                      </a:r>
                      <a:r>
                        <a:rPr/>
                        <a:t>A1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</a:t>
                      </a:r>
                      <a:r>
                        <a:rPr/>
                        <a:t> </a:t>
                      </a:r>
                      <a:r>
                        <a:rPr/>
                        <a:t>Hibrido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posição</a:t>
                      </a:r>
                      <a:r>
                        <a:rPr/>
                        <a:t> </a:t>
                      </a:r>
                      <a:r>
                        <a:rPr/>
                        <a:t>18</a:t>
                      </a:r>
                      <a:r>
                        <a:rPr/>
                        <a:t> </a:t>
                      </a:r>
                      <a:r>
                        <a:rPr/>
                        <a:t>D2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</a:t>
                      </a:r>
                      <a:r>
                        <a:rPr/>
                        <a:t> </a:t>
                      </a:r>
                      <a:r>
                        <a:rPr/>
                        <a:t>Hibrido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posição</a:t>
                      </a:r>
                      <a:r>
                        <a:rPr/>
                        <a:t> </a:t>
                      </a:r>
                      <a:r>
                        <a:rPr/>
                        <a:t>40</a:t>
                      </a:r>
                      <a:r>
                        <a:rPr/>
                        <a:t> </a:t>
                      </a:r>
                      <a:r>
                        <a:rPr/>
                        <a:t>C4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Amostra</a:t>
                      </a:r>
                      <a:r>
                        <a:rPr/>
                        <a:t> </a:t>
                      </a:r>
                      <a:r>
                        <a:rPr/>
                        <a:t>Hibrido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posição</a:t>
                      </a:r>
                      <a:r>
                        <a:rPr/>
                        <a:t> </a:t>
                      </a:r>
                      <a:r>
                        <a:rPr/>
                        <a:t>88</a:t>
                      </a:r>
                      <a:r>
                        <a:rPr/>
                        <a:t> </a:t>
                      </a:r>
                      <a:r>
                        <a:rPr/>
                        <a:t>C8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Resultados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Domínio</a:t>
            </a:r>
            <a:r>
              <a:rPr/>
              <a:t> </a:t>
            </a:r>
            <a:r>
              <a:rPr/>
              <a:t>da</a:t>
            </a:r>
            <a:r>
              <a:rPr/>
              <a:t> </a:t>
            </a:r>
            <a:r>
              <a:rPr/>
              <a:t>Frequência: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Método Direto:</a:t>
            </a:r>
          </a:p>
          <a:p>
            <a:pPr lvl="0" marL="0" indent="0">
              <a:buNone/>
            </a:pPr>
            <a:r>
              <a:rPr/>
              <a:t>Funcional para sons mal comportados (percussão)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Método Fisicamente informado:</a:t>
            </a:r>
          </a:p>
          <a:p>
            <a:pPr lvl="0" marL="0" indent="0">
              <a:buNone/>
            </a:pPr>
            <a:r>
              <a:rPr/>
              <a:t>Ideal para instrumentos harmônicos</a:t>
            </a:r>
          </a:p>
          <a:p>
            <a:pPr lvl="0" marL="0" indent="0">
              <a:buNone/>
            </a:pPr>
            <a:r>
              <a:rPr/>
              <a:t>Eficiência 10x maior do que Digital Waveguides (implementação em Python)</a:t>
            </a:r>
          </a:p>
          <a:p>
            <a:pPr lvl="0" marL="0" indent="0">
              <a:buNone/>
            </a:pPr>
            <a:r>
              <a:rPr/>
              <a:t>Verossimilhança maior do que o método das diferenças finitas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Contribuições:</a:t>
            </a:r>
          </a:p>
          <a:p>
            <a:pPr lvl="0" marL="0" indent="0">
              <a:buNone/>
            </a:pPr>
            <a:r>
              <a:rPr/>
              <a:t>Apresenta um modelo eficiente para modelagem acústica</a:t>
            </a:r>
          </a:p>
          <a:p>
            <a:pPr lvl="0" marL="0" indent="0">
              <a:buNone/>
            </a:pPr>
            <a:r>
              <a:rPr/>
              <a:t>Aponta uma nova área de pesquisa, na interseção entre acústica e redes neurais</a:t>
            </a:r>
          </a:p>
          <a:p>
            <a:pPr lvl="0" marL="0" indent="0">
              <a:buNone/>
            </a:pPr>
            <a:r>
              <a:rPr/>
              <a:t>Apresenta alguns potenciais e limitações dessa área, no domínio do tempo e da frequência</a:t>
            </a:r>
          </a:p>
          <a:p>
            <a:pPr lvl="0" marL="0" indent="0">
              <a:buNone/>
            </a:pPr>
            <a:r>
              <a:rPr/>
              <a:t>Interpretação geométrica da simetria da transformada discreta de Fourier aplicada à sinais no domínio real.</a:t>
            </a:r>
          </a:p>
          <a:p>
            <a:pPr lvl="0" marL="0" indent="0">
              <a:buNone/>
            </a:pPr>
            <a:r>
              <a:rPr/>
              <a:t>Relação entre envelopes (domínio do tempo) e formato das elevações (domínio da frequência)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Oportunidades de Pesquisa:</a:t>
            </a:r>
          </a:p>
          <a:p>
            <a:pPr lvl="0" marL="0" indent="0">
              <a:buNone/>
            </a:pPr>
            <a:r>
              <a:rPr/>
              <a:t>Desenvolvimento de um método de extração de envelopes (possivelmente analítico)</a:t>
            </a:r>
          </a:p>
          <a:p>
            <a:pPr lvl="0" marL="0" indent="0">
              <a:buNone/>
            </a:pPr>
            <a:r>
              <a:rPr/>
              <a:t>investigar transferência de estilo fazendo uso do método acima</a:t>
            </a:r>
          </a:p>
          <a:p>
            <a:pPr lvl="0" marL="0" indent="0">
              <a:buNone/>
            </a:pPr>
            <a:r>
              <a:rPr/>
              <a:t>Utilizar Diferenças Finitas para treinar um algoritmo “Neural Waveguides”</a:t>
            </a:r>
          </a:p>
          <a:p>
            <a:pPr lvl="0" marL="0" indent="0">
              <a:buNone/>
            </a:pPr>
            <a:r>
              <a:rPr/>
              <a:t>Utilizar ANNs no lugar de funções utilizadas em modelos acústicos mais elaborados</a:t>
            </a:r>
          </a:p>
          <a:p>
            <a:pPr lvl="0" marL="0" indent="0">
              <a:buNone/>
            </a:pPr>
            <a:r>
              <a:rPr/>
              <a:t>Paralelizar as redes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Revisão</a:t>
            </a:r>
            <a:r>
              <a:rPr/>
              <a:t> </a:t>
            </a:r>
            <a:r>
              <a:rPr/>
              <a:t>Bibliográfica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ANNs:</a:t>
            </a:r>
          </a:p>
          <a:p>
            <a:pPr lvl="0" marL="0" indent="0">
              <a:buNone/>
            </a:pPr>
            <a:r>
              <a:rPr/>
              <a:t>Alguns trabalhos experimentais na década de 1990</a:t>
            </a:r>
          </a:p>
          <a:p>
            <a:pPr lvl="0" marL="0" indent="0">
              <a:buNone/>
            </a:pPr>
            <a:r>
              <a:rPr/>
              <a:t>Wavenet – bons resultados para voz (Magenta)</a:t>
            </a:r>
          </a:p>
          <a:p>
            <a:pPr lvl="0" marL="0" indent="0">
              <a:buNone/>
            </a:pPr>
            <a:r>
              <a:rPr/>
              <a:t>A Maioria das plicações de ANNs ocorrem em um nível mais alto de abstração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Modelagem Acústica Tradicional:</a:t>
            </a:r>
          </a:p>
          <a:p>
            <a:pPr lvl="0" marL="0" indent="0">
              <a:buNone/>
            </a:pPr>
            <a:r>
              <a:rPr/>
              <a:t>Domínio da Frequência (Modelagem Espectral)</a:t>
            </a:r>
          </a:p>
          <a:p>
            <a:pPr lvl="0" marL="0" indent="0">
              <a:buNone/>
            </a:pPr>
            <a:r>
              <a:rPr/>
              <a:t>Domínio do Tempo (Modelagem Física)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Principais métodos de Modelagem Física: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DigitalWaveguides_FiniteDifferenc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73300"/>
            <a:ext cx="8229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Digital</a:t>
            </a:r>
            <a:r>
              <a:rPr/>
              <a:t> </a:t>
            </a:r>
            <a:r>
              <a:rPr/>
              <a:t>Waveguide</a:t>
            </a:r>
            <a:r>
              <a:rPr/>
              <a:t> </a:t>
            </a:r>
            <a:r>
              <a:rPr/>
              <a:t>|</a:t>
            </a:r>
            <a:r>
              <a:rPr/>
              <a:t> </a:t>
            </a:r>
            <a:r>
              <a:rPr/>
              <a:t>Diferenças</a:t>
            </a:r>
            <a:r>
              <a:rPr/>
              <a:t> </a:t>
            </a:r>
            <a:r>
              <a:rPr/>
              <a:t>Finitas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Referencial</a:t>
            </a:r>
            <a:r>
              <a:rPr/>
              <a:t> </a:t>
            </a:r>
            <a:r>
              <a:rPr/>
              <a:t>Teórico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Redes</a:t>
            </a:r>
            <a:r>
              <a:rPr/>
              <a:t> </a:t>
            </a:r>
            <a:r>
              <a:rPr/>
              <a:t>Neurais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Arquiteturas</a:t>
            </a:r>
          </a:p>
        </p:txBody>
      </p:sp>
      <p:pic>
        <p:nvPicPr>
          <p:cNvPr descr="media/arq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Arquiteturas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Referencial</a:t>
            </a:r>
            <a:r>
              <a:rPr/>
              <a:t> </a:t>
            </a:r>
            <a:r>
              <a:rPr/>
              <a:t>Teórico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Transformada Discreta de Fourier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df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900" y="1600200"/>
            <a:ext cx="6934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Transformada</a:t>
            </a:r>
            <a:r>
              <a:rPr/>
              <a:t> </a:t>
            </a:r>
            <a:r>
              <a:rPr/>
              <a:t>Discreta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Fourier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Referencial</a:t>
            </a:r>
            <a:r>
              <a:rPr/>
              <a:t> </a:t>
            </a:r>
            <a:r>
              <a:rPr/>
              <a:t>Teórico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DFT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SIMETRIA</a:t>
            </a:r>
          </a:p>
        </p:txBody>
      </p:sp>
      <p:pic>
        <p:nvPicPr>
          <p:cNvPr descr="media/simetri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600200"/>
            <a:ext cx="6642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Simetria</a:t>
            </a:r>
            <a:r>
              <a:rPr/>
              <a:t> </a:t>
            </a:r>
            <a:r>
              <a:rPr/>
              <a:t>Transformada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Fourier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2018-07-31T00:41:52Z</dcterms:created>
  <dcterms:modified xsi:type="dcterms:W3CDTF">2018-07-31T00:41:52Z</dcterms:modified>
</cp:coreProperties>
</file>